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50" d="100"/>
          <a:sy n="50" d="100"/>
        </p:scale>
        <p:origin x="298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63B3E-CC37-A438-2E28-905EAE77F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0301D7-5318-9477-AEDB-4DD63F1DB8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787FD-57A2-292B-C8CF-15B725AE6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7D38D-522D-3554-F989-2FA9E498A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B8C30-DDCC-5CDA-3378-DDD6D7EF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2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B93E-1074-CBEC-C429-CB08C9E1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7C82E3-7CA9-D0C2-7F82-56F8201CE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95E20-8876-B241-3BF8-6B14A1AD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A5E8C-5C3A-A218-F3B0-2042E5D97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AD675-9C26-0EB8-E450-9E7937A6C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59E876-8DBC-8209-BAD8-3C54CE247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5ADDA-6D97-A18E-8D42-7B6763175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A2BB4-30C0-66F1-8A4C-C4238368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F476-6BE1-37D7-CA21-8461D42EF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BAE26-D135-13E9-9A17-860B24A57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2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1EC3-5583-E8F0-F720-475E38372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E5F1-DE0B-7CE6-9904-D69F146BC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B7E79-E776-41CD-C2A5-7FCB925A3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459B-808E-DFA4-347C-0F243F0B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0F76E-E9A6-EB24-7EA1-D41300B1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8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A0550-23DC-6F5D-2677-3DA0D8D8D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96FC3-2A05-BB26-141B-8C5661A1A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8A14A-F294-66ED-0C60-03E044D14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DFAA9-7763-D226-84BD-02565A8A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764D8-E160-A78E-9A18-562E3319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9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5DE2-C9DA-B123-7E6F-EFFB9B52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76B18-AFD4-EA9A-1A59-74AB1724A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62AD1-CB3C-92A4-41D8-4DF35BE31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B68F1-4805-AB48-A00A-999E1BEE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2B6FF5-F083-CED8-780F-D7DF042C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A349C-B989-2313-F4C2-8AF17C5F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5A74C-0A91-BB08-9354-B93DDD5A4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B5582-510D-1B3A-D763-092ABBB1A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56F8F-27ED-6063-642F-DC432AACE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7E581-BD94-077B-3C93-A536F0A87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2E346-E05A-F497-1A30-BC686380A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69B4D2-53A0-F64D-DCB1-46E0D7BD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537179-22E6-7101-2604-4902B7129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B0127-3683-054E-72CA-999EE899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C39C-DE68-3719-C040-299F1595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D2841-9A45-B9F9-33F1-2CEB9E9A4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148E7-17F8-7E74-D495-17D88228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34F14-5B9A-0218-65E7-F0D8E0025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9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D321D-3966-7BDD-999A-78AD63ED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C7BE8D-55B7-3388-1DE1-5EF5A4BBF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4C8BE-E3E2-C402-91E2-A1260E666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2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FF8E-8F31-8F5A-8511-60700551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D0E20-1536-53E7-7F41-DA58A4F8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8726D-8555-3F6B-FEE4-1C811C74C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C499E-44FE-E7C3-4395-C6C7BD934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2CBE6-8451-5AD1-1D9B-03C09CBE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600C8-578C-A4EE-2754-4F568C66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2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5A297-EA0D-9E7F-41FC-B2B59822C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B662A5-2752-5E3F-C589-D2AC590DA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B1AA9-0900-292D-2340-030560A93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D1E94-13E6-76F9-47F8-A054D0757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239BF-078F-3276-FE86-8E00F48DC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4DDDB-B91E-14D0-93AE-A2C59640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3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AA274B-FCD4-9111-3F4B-9A5012301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9B8FC-FC3D-417F-1E24-F1582ABE6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EAFBA-7BBD-3251-DE7F-DBC54B48F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22880-88D1-4E47-AF35-5BA49E27FFC1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2F8D5-A9A7-E7CD-5DC2-A5814BEE04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145B9-C5B9-58D2-5CFA-8FC14B786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478B2-8AC1-4558-8405-B4569A129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9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puzzle&#10;&#10;Description automatically generated with low confidence">
            <a:extLst>
              <a:ext uri="{FF2B5EF4-FFF2-40B4-BE49-F238E27FC236}">
                <a16:creationId xmlns:a16="http://schemas.microsoft.com/office/drawing/2014/main" id="{70426F48-4F47-A515-1DD4-CCB1F5A0A4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38" b="12538"/>
          <a:stretch/>
        </p:blipFill>
        <p:spPr>
          <a:xfrm>
            <a:off x="165337" y="1230477"/>
            <a:ext cx="4237657" cy="4237657"/>
          </a:xfrm>
          <a:prstGeom prst="ellipse">
            <a:avLst/>
          </a:prstGeom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Left"/>
            <a:lightRig rig="balanced" dir="t">
              <a:rot lat="0" lon="0" rev="8700000"/>
            </a:lightRig>
          </a:scene3d>
          <a:sp3d>
            <a:bevelT w="190500" h="38100" prst="softRound"/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54A60D-537F-DE54-B579-1BB4BBAA0F2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3" t="22437" r="19200" b="20872"/>
          <a:stretch/>
        </p:blipFill>
        <p:spPr>
          <a:xfrm>
            <a:off x="5902037" y="1593273"/>
            <a:ext cx="4572000" cy="4572000"/>
          </a:xfrm>
          <a:prstGeom prst="ellipse">
            <a:avLst/>
          </a:prstGeom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bliqueTopLeft"/>
            <a:lightRig rig="balanced" dir="t">
              <a:rot lat="0" lon="0" rev="8700000"/>
            </a:lightRig>
          </a:scene3d>
          <a:sp3d>
            <a:bevelT w="190500" h="38100" prst="artDeco"/>
          </a:sp3d>
        </p:spPr>
      </p:pic>
    </p:spTree>
    <p:extLst>
      <p:ext uri="{BB962C8B-B14F-4D97-AF65-F5344CB8AC3E}">
        <p14:creationId xmlns:p14="http://schemas.microsoft.com/office/powerpoint/2010/main" val="365804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BEE86536-60D4-0494-1802-13ABB5B93DE3}"/>
              </a:ext>
            </a:extLst>
          </p:cNvPr>
          <p:cNvSpPr/>
          <p:nvPr/>
        </p:nvSpPr>
        <p:spPr>
          <a:xfrm>
            <a:off x="350520" y="1333500"/>
            <a:ext cx="4648200" cy="44958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4DC105-A5E7-0870-24B5-5461783666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6" t="10999" r="8377" b="11480"/>
          <a:stretch/>
        </p:blipFill>
        <p:spPr>
          <a:xfrm>
            <a:off x="426720" y="1348740"/>
            <a:ext cx="4572000" cy="4572000"/>
          </a:xfrm>
          <a:prstGeom prst="ellipse">
            <a:avLst/>
          </a:prstGeom>
          <a:solidFill>
            <a:schemeClr val="bg1"/>
          </a:solidFill>
          <a:ln w="571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bliqueTopLeft"/>
            <a:lightRig rig="balanced" dir="t">
              <a:rot lat="0" lon="0" rev="8700000"/>
            </a:lightRig>
          </a:scene3d>
          <a:sp3d>
            <a:bevelT w="190500" h="38100" prst="angle"/>
          </a:sp3d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4D70C0AB-C068-1859-1936-1482F5EDD83D}"/>
              </a:ext>
            </a:extLst>
          </p:cNvPr>
          <p:cNvSpPr/>
          <p:nvPr/>
        </p:nvSpPr>
        <p:spPr>
          <a:xfrm>
            <a:off x="6096000" y="1074420"/>
            <a:ext cx="4709160" cy="45643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DA27F5-0569-BACB-3110-4EE46CF952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7" t="13103" r="7690" b="13103"/>
          <a:stretch/>
        </p:blipFill>
        <p:spPr>
          <a:xfrm>
            <a:off x="4907282" y="2522220"/>
            <a:ext cx="4572000" cy="4572000"/>
          </a:xfrm>
          <a:prstGeom prst="ellipse">
            <a:avLst/>
          </a:prstGeom>
          <a:ln w="57150"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763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C7C085-C053-886E-A880-8084F0A614A9}"/>
              </a:ext>
            </a:extLst>
          </p:cNvPr>
          <p:cNvSpPr/>
          <p:nvPr/>
        </p:nvSpPr>
        <p:spPr>
          <a:xfrm>
            <a:off x="6848475" y="4236719"/>
            <a:ext cx="4450080" cy="16992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BA4024-75FC-31B8-A154-F80AEE5741B3}"/>
              </a:ext>
            </a:extLst>
          </p:cNvPr>
          <p:cNvSpPr/>
          <p:nvPr/>
        </p:nvSpPr>
        <p:spPr>
          <a:xfrm>
            <a:off x="3520440" y="4267200"/>
            <a:ext cx="6614160" cy="1935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91E253-CC21-9A64-5750-FC17B92580B2}"/>
              </a:ext>
            </a:extLst>
          </p:cNvPr>
          <p:cNvSpPr/>
          <p:nvPr/>
        </p:nvSpPr>
        <p:spPr>
          <a:xfrm>
            <a:off x="3169920" y="289560"/>
            <a:ext cx="6614160" cy="1935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36DBB8C-608E-1FAE-21BA-5E4E265DC771}"/>
              </a:ext>
            </a:extLst>
          </p:cNvPr>
          <p:cNvSpPr/>
          <p:nvPr/>
        </p:nvSpPr>
        <p:spPr>
          <a:xfrm>
            <a:off x="1895476" y="1402556"/>
            <a:ext cx="4048125" cy="416004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2FD9E7-9BB1-F9E4-4419-FEA595682511}"/>
              </a:ext>
            </a:extLst>
          </p:cNvPr>
          <p:cNvSpPr/>
          <p:nvPr/>
        </p:nvSpPr>
        <p:spPr>
          <a:xfrm>
            <a:off x="6848475" y="899160"/>
            <a:ext cx="4450080" cy="29946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94AB54-CAE2-8055-4B30-F725A5DFED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t="13993" r="10879" b="13402"/>
          <a:stretch/>
        </p:blipFill>
        <p:spPr>
          <a:xfrm>
            <a:off x="1956435" y="1483996"/>
            <a:ext cx="3926205" cy="4048125"/>
          </a:xfrm>
          <a:prstGeom prst="ellipse">
            <a:avLst/>
          </a:prstGeom>
          <a:ln w="38100"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95B2E2C-DADF-456E-3233-35769EA6E8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9" t="11118" r="5623" b="12838"/>
          <a:stretch/>
        </p:blipFill>
        <p:spPr>
          <a:xfrm>
            <a:off x="7446645" y="899161"/>
            <a:ext cx="3469958" cy="3368039"/>
          </a:xfrm>
          <a:prstGeom prst="ellipse">
            <a:avLst/>
          </a:prstGeom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17183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A120EC7-7B9D-60C4-FCA0-B627904BD6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39" t="10864" r="8286" b="10739"/>
          <a:stretch/>
        </p:blipFill>
        <p:spPr>
          <a:xfrm>
            <a:off x="114299" y="822958"/>
            <a:ext cx="4572000" cy="4572000"/>
          </a:xfrm>
          <a:prstGeom prst="ellipse">
            <a:avLst/>
          </a:prstGeom>
          <a:ln w="381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4FB6E98-65ED-57F3-FEEB-FA5A2AA0C1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34" t="20228" r="21062" b="24883"/>
          <a:stretch/>
        </p:blipFill>
        <p:spPr>
          <a:xfrm>
            <a:off x="6177758" y="2072640"/>
            <a:ext cx="4734082" cy="4572000"/>
          </a:xfrm>
          <a:prstGeom prst="ellipse">
            <a:avLst/>
          </a:prstGeom>
          <a:ln w="38100">
            <a:noFill/>
          </a:ln>
          <a:effectLst>
            <a:innerShdw blurRad="63500" dist="101600" dir="13500000">
              <a:prstClr val="black">
                <a:alpha val="50000"/>
              </a:prstClr>
            </a:innerShdw>
          </a:effectLst>
          <a:scene3d>
            <a:camera prst="perspectiveLeft"/>
            <a:lightRig rig="balanced" dir="t">
              <a:rot lat="0" lon="0" rev="8700000"/>
            </a:lightRig>
          </a:scene3d>
          <a:sp3d>
            <a:bevelT w="190500" h="63500" prst="artDeco"/>
            <a:bevelB w="152400" h="88900" prst="softRound"/>
          </a:sp3d>
        </p:spPr>
      </p:pic>
    </p:spTree>
    <p:extLst>
      <p:ext uri="{BB962C8B-B14F-4D97-AF65-F5344CB8AC3E}">
        <p14:creationId xmlns:p14="http://schemas.microsoft.com/office/powerpoint/2010/main" val="3726347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puzzle&#10;&#10;Description automatically generated with low confidence">
            <a:extLst>
              <a:ext uri="{FF2B5EF4-FFF2-40B4-BE49-F238E27FC236}">
                <a16:creationId xmlns:a16="http://schemas.microsoft.com/office/drawing/2014/main" id="{70426F48-4F47-A515-1DD4-CCB1F5A0A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345" y="107516"/>
            <a:ext cx="4237657" cy="5655975"/>
          </a:xfrm>
          <a:prstGeom prst="rect">
            <a:avLst/>
          </a:prstGeom>
        </p:spPr>
      </p:pic>
      <p:pic>
        <p:nvPicPr>
          <p:cNvPr id="14" name="Picture 13" descr="Shape&#10;&#10;Description automatically generated">
            <a:extLst>
              <a:ext uri="{FF2B5EF4-FFF2-40B4-BE49-F238E27FC236}">
                <a16:creationId xmlns:a16="http://schemas.microsoft.com/office/drawing/2014/main" id="{620EFE36-E681-1B4E-7AB6-65BB9FBFE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883" b="97166" l="0" r="94877">
                        <a14:foregroundMark x1="63320" y1="88259" x2="63320" y2="88259"/>
                        <a14:foregroundMark x1="64139" y1="88057" x2="55574" y2="93903"/>
                        <a14:foregroundMark x1="21182" y1="91883" x2="2459" y2="83603"/>
                        <a14:foregroundMark x1="2459" y1="83603" x2="2664" y2="70850"/>
                        <a14:foregroundMark x1="2664" y1="70850" x2="0" y2="64777"/>
                        <a14:foregroundMark x1="3893" y1="61538" x2="3893" y2="61538"/>
                        <a14:foregroundMark x1="3893" y1="61741" x2="3689" y2="62146"/>
                        <a14:foregroundMark x1="1844" y1="63563" x2="1844" y2="63563"/>
                        <a14:foregroundMark x1="3893" y1="61134" x2="3893" y2="61134"/>
                        <a14:foregroundMark x1="76230" y1="82591" x2="58029" y2="94047"/>
                        <a14:foregroundMark x1="32556" y1="92551" x2="5533" y2="80162"/>
                        <a14:foregroundMark x1="5533" y1="80162" x2="5943" y2="25911"/>
                        <a14:foregroundMark x1="5943" y1="25911" x2="15164" y2="17814"/>
                        <a14:foregroundMark x1="15164" y1="17814" x2="35316" y2="8473"/>
                        <a14:foregroundMark x1="51591" y1="4147" x2="55328" y2="3644"/>
                        <a14:foregroundMark x1="55832" y1="3833" x2="89344" y2="16397"/>
                        <a14:foregroundMark x1="89344" y1="16397" x2="94752" y2="21374"/>
                        <a14:foregroundMark x1="98701" y1="66303" x2="98770" y2="74696"/>
                        <a14:foregroundMark x1="88494" y1="79800" x2="62090" y2="92915"/>
                        <a14:foregroundMark x1="98770" y1="74696" x2="97748" y2="75204"/>
                        <a14:foregroundMark x1="62090" y1="92915" x2="61079" y2="94226"/>
                        <a14:foregroundMark x1="32992" y1="12146" x2="42781" y2="6489"/>
                        <a14:foregroundMark x1="46821" y1="5415" x2="55738" y2="4049"/>
                        <a14:foregroundMark x1="55738" y1="4049" x2="94770" y2="21205"/>
                        <a14:foregroundMark x1="88749" y1="77420" x2="87295" y2="79555"/>
                        <a14:foregroundMark x1="87295" y1="79555" x2="84836" y2="80972"/>
                        <a14:backgroundMark x1="205" y1="1417" x2="14344" y2="1012"/>
                        <a14:backgroundMark x1="14344" y1="1012" x2="8607" y2="12348"/>
                        <a14:backgroundMark x1="8607" y1="12348" x2="54303" y2="202"/>
                        <a14:backgroundMark x1="54303" y1="202" x2="67828" y2="202"/>
                        <a14:backgroundMark x1="67828" y1="202" x2="93852" y2="7287"/>
                        <a14:backgroundMark x1="93852" y1="7287" x2="99795" y2="15182"/>
                        <a14:backgroundMark x1="99795" y1="15182" x2="91189" y2="95547"/>
                        <a14:backgroundMark x1="91189" y1="95547" x2="81967" y2="98988"/>
                        <a14:backgroundMark x1="81967" y1="98988" x2="6148" y2="94534"/>
                        <a14:backgroundMark x1="6148" y1="94534" x2="1025" y2="919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411" y="792157"/>
            <a:ext cx="5339439" cy="540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12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 Gao</dc:creator>
  <cp:lastModifiedBy>Wei Gao</cp:lastModifiedBy>
  <cp:revision>2</cp:revision>
  <dcterms:created xsi:type="dcterms:W3CDTF">2024-07-14T05:57:06Z</dcterms:created>
  <dcterms:modified xsi:type="dcterms:W3CDTF">2024-07-22T07:19:00Z</dcterms:modified>
</cp:coreProperties>
</file>